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673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22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52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719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99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6/3/2025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6/3/2025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730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6/3/2025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96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6/3/2025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09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6/3/2025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13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6/3/2025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927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6/3/2025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546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15" r:id="rId6"/>
    <p:sldLayoutId id="2147483711" r:id="rId7"/>
    <p:sldLayoutId id="2147483712" r:id="rId8"/>
    <p:sldLayoutId id="2147483713" r:id="rId9"/>
    <p:sldLayoutId id="2147483714" r:id="rId10"/>
    <p:sldLayoutId id="214748371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B61144-A83F-0BEE-4DB9-8379F3C95E1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rcRect l="16764" r="1922" b="-1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6DF93F-1F55-FEFC-950A-DBB22B2051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5253" y="2802319"/>
            <a:ext cx="7974719" cy="2288382"/>
          </a:xfrm>
        </p:spPr>
        <p:txBody>
          <a:bodyPr anchor="t">
            <a:normAutofit/>
          </a:bodyPr>
          <a:lstStyle/>
          <a:p>
            <a:r>
              <a:rPr lang="ru-R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Экологичные украшения</a:t>
            </a:r>
          </a:p>
        </p:txBody>
      </p: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05012" y="-284145"/>
            <a:ext cx="568289" cy="568289"/>
          </a:xfrm>
          <a:prstGeom prst="rtTriangle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906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034" name="Straight Connector 1033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5" name="Straight Connector 1034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6" name="Straight Connector 1035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7" name="Straight Connector 1036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8" name="Straight Connector 1037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9" name="Straight Connector 1038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0" name="Straight Connector 1039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1" name="Straight Connector 1040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2" name="Straight Connector 1041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3" name="Straight Connector 1042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4" name="Straight Connector 1043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5" name="Straight Connector 1044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6" name="Straight Connector 1045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7" name="Straight Connector 1046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8" name="Straight Connector 1047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9" name="Straight Connector 1048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0" name="Straight Connector 1049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1" name="Straight Connector 1050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2" name="Straight Connector 1051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3" name="Straight Connector 1052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4" name="Straight Connector 1053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5" name="Straight Connector 1054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6" name="Straight Connector 1055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7" name="Straight Connector 1056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8" name="Straight Connector 1057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9" name="Straight Connector 1058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0" name="Straight Connector 1059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1" name="Straight Connector 1060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2" name="Straight Connector 1061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4" name="Freeform: Shape 1063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6" name="Freeform: Shape 1065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8" name="Rectangle 1067">
            <a:extLst>
              <a:ext uri="{FF2B5EF4-FFF2-40B4-BE49-F238E27FC236}">
                <a16:creationId xmlns:a16="http://schemas.microsoft.com/office/drawing/2014/main" id="{326AD51D-D59E-4689-A5DF-6A9857053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70" name="Group 1069">
            <a:extLst>
              <a:ext uri="{FF2B5EF4-FFF2-40B4-BE49-F238E27FC236}">
                <a16:creationId xmlns:a16="http://schemas.microsoft.com/office/drawing/2014/main" id="{05578CCE-1E06-4634-B7D3-B75915B79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071" name="Straight Connector 1070">
              <a:extLst>
                <a:ext uri="{FF2B5EF4-FFF2-40B4-BE49-F238E27FC236}">
                  <a16:creationId xmlns:a16="http://schemas.microsoft.com/office/drawing/2014/main" id="{758694FA-DDF2-4463-8E27-E40C7B705D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2" name="Straight Connector 1071">
              <a:extLst>
                <a:ext uri="{FF2B5EF4-FFF2-40B4-BE49-F238E27FC236}">
                  <a16:creationId xmlns:a16="http://schemas.microsoft.com/office/drawing/2014/main" id="{266F117C-BB6F-4A4D-B9E6-7352647BF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3" name="Straight Connector 1072">
              <a:extLst>
                <a:ext uri="{FF2B5EF4-FFF2-40B4-BE49-F238E27FC236}">
                  <a16:creationId xmlns:a16="http://schemas.microsoft.com/office/drawing/2014/main" id="{BFDD06D7-A858-4BE9-B269-786451727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4" name="Straight Connector 1073">
              <a:extLst>
                <a:ext uri="{FF2B5EF4-FFF2-40B4-BE49-F238E27FC236}">
                  <a16:creationId xmlns:a16="http://schemas.microsoft.com/office/drawing/2014/main" id="{2B9716CE-4E07-44BE-9271-E478BBE78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5" name="Straight Connector 1074">
              <a:extLst>
                <a:ext uri="{FF2B5EF4-FFF2-40B4-BE49-F238E27FC236}">
                  <a16:creationId xmlns:a16="http://schemas.microsoft.com/office/drawing/2014/main" id="{F4E8B64A-EF2F-47BF-AF60-22693FBD5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6" name="Straight Connector 1075">
              <a:extLst>
                <a:ext uri="{FF2B5EF4-FFF2-40B4-BE49-F238E27FC236}">
                  <a16:creationId xmlns:a16="http://schemas.microsoft.com/office/drawing/2014/main" id="{79EBB16F-B1A9-45AE-9C7A-503A402F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7" name="Straight Connector 1076">
              <a:extLst>
                <a:ext uri="{FF2B5EF4-FFF2-40B4-BE49-F238E27FC236}">
                  <a16:creationId xmlns:a16="http://schemas.microsoft.com/office/drawing/2014/main" id="{BF44818A-E73A-4763-8B27-B5244AD16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8" name="Straight Connector 1077">
              <a:extLst>
                <a:ext uri="{FF2B5EF4-FFF2-40B4-BE49-F238E27FC236}">
                  <a16:creationId xmlns:a16="http://schemas.microsoft.com/office/drawing/2014/main" id="{D43A7F77-4F07-4CD4-B62F-B3AF76ADF4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9" name="Straight Connector 1078">
              <a:extLst>
                <a:ext uri="{FF2B5EF4-FFF2-40B4-BE49-F238E27FC236}">
                  <a16:creationId xmlns:a16="http://schemas.microsoft.com/office/drawing/2014/main" id="{7C64748D-7F97-429F-8A7B-8D7EEB1E2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0" name="Straight Connector 1079">
              <a:extLst>
                <a:ext uri="{FF2B5EF4-FFF2-40B4-BE49-F238E27FC236}">
                  <a16:creationId xmlns:a16="http://schemas.microsoft.com/office/drawing/2014/main" id="{0BB97A24-973F-442A-99BA-8AC5FB1D1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1" name="Straight Connector 1080">
              <a:extLst>
                <a:ext uri="{FF2B5EF4-FFF2-40B4-BE49-F238E27FC236}">
                  <a16:creationId xmlns:a16="http://schemas.microsoft.com/office/drawing/2014/main" id="{99732AE5-4438-4E42-834A-653713C0B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2" name="Straight Connector 1081">
              <a:extLst>
                <a:ext uri="{FF2B5EF4-FFF2-40B4-BE49-F238E27FC236}">
                  <a16:creationId xmlns:a16="http://schemas.microsoft.com/office/drawing/2014/main" id="{33E2B6CE-9310-4CD9-B1C7-2DBFB5613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3" name="Straight Connector 1082">
              <a:extLst>
                <a:ext uri="{FF2B5EF4-FFF2-40B4-BE49-F238E27FC236}">
                  <a16:creationId xmlns:a16="http://schemas.microsoft.com/office/drawing/2014/main" id="{9959B4D1-86FF-4165-945E-3265E3F00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4" name="Straight Connector 1083">
              <a:extLst>
                <a:ext uri="{FF2B5EF4-FFF2-40B4-BE49-F238E27FC236}">
                  <a16:creationId xmlns:a16="http://schemas.microsoft.com/office/drawing/2014/main" id="{A8B56538-E579-4678-B2C4-190218F65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5" name="Straight Connector 1084">
              <a:extLst>
                <a:ext uri="{FF2B5EF4-FFF2-40B4-BE49-F238E27FC236}">
                  <a16:creationId xmlns:a16="http://schemas.microsoft.com/office/drawing/2014/main" id="{6C898F5F-7AAE-453A-82FE-F4247F2F4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6" name="Straight Connector 1085">
              <a:extLst>
                <a:ext uri="{FF2B5EF4-FFF2-40B4-BE49-F238E27FC236}">
                  <a16:creationId xmlns:a16="http://schemas.microsoft.com/office/drawing/2014/main" id="{A7D95DBF-0AAC-4741-91B1-649F6FE7D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7" name="Straight Connector 1086">
              <a:extLst>
                <a:ext uri="{FF2B5EF4-FFF2-40B4-BE49-F238E27FC236}">
                  <a16:creationId xmlns:a16="http://schemas.microsoft.com/office/drawing/2014/main" id="{1B3F59BE-64EE-4780-9361-E231148A4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8" name="Straight Connector 1087">
              <a:extLst>
                <a:ext uri="{FF2B5EF4-FFF2-40B4-BE49-F238E27FC236}">
                  <a16:creationId xmlns:a16="http://schemas.microsoft.com/office/drawing/2014/main" id="{3BE6D2F5-CA3E-4BC3-B8FE-49E3FAC00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9" name="Straight Connector 1088">
              <a:extLst>
                <a:ext uri="{FF2B5EF4-FFF2-40B4-BE49-F238E27FC236}">
                  <a16:creationId xmlns:a16="http://schemas.microsoft.com/office/drawing/2014/main" id="{DEF74E0F-547D-4E30-B042-E040A1639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0" name="Straight Connector 1089">
              <a:extLst>
                <a:ext uri="{FF2B5EF4-FFF2-40B4-BE49-F238E27FC236}">
                  <a16:creationId xmlns:a16="http://schemas.microsoft.com/office/drawing/2014/main" id="{3948BBB3-C56E-4DCA-B93A-71D475476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1" name="Straight Connector 1090">
              <a:extLst>
                <a:ext uri="{FF2B5EF4-FFF2-40B4-BE49-F238E27FC236}">
                  <a16:creationId xmlns:a16="http://schemas.microsoft.com/office/drawing/2014/main" id="{36449CBA-E814-4F9C-9FC8-0B2E05BFB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2" name="Straight Connector 1091">
              <a:extLst>
                <a:ext uri="{FF2B5EF4-FFF2-40B4-BE49-F238E27FC236}">
                  <a16:creationId xmlns:a16="http://schemas.microsoft.com/office/drawing/2014/main" id="{F5F9BC37-BDF5-45BE-B728-B10A9565A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3" name="Straight Connector 1092">
              <a:extLst>
                <a:ext uri="{FF2B5EF4-FFF2-40B4-BE49-F238E27FC236}">
                  <a16:creationId xmlns:a16="http://schemas.microsoft.com/office/drawing/2014/main" id="{314572B9-7D58-48F6-A290-9EF097595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4" name="Straight Connector 1093">
              <a:extLst>
                <a:ext uri="{FF2B5EF4-FFF2-40B4-BE49-F238E27FC236}">
                  <a16:creationId xmlns:a16="http://schemas.microsoft.com/office/drawing/2014/main" id="{F2C4CAC2-0AC5-408F-92EA-7FB0F63A5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5" name="Straight Connector 1094">
              <a:extLst>
                <a:ext uri="{FF2B5EF4-FFF2-40B4-BE49-F238E27FC236}">
                  <a16:creationId xmlns:a16="http://schemas.microsoft.com/office/drawing/2014/main" id="{0504E629-A4AD-411E-B4C0-B205748A1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6" name="Straight Connector 1095">
              <a:extLst>
                <a:ext uri="{FF2B5EF4-FFF2-40B4-BE49-F238E27FC236}">
                  <a16:creationId xmlns:a16="http://schemas.microsoft.com/office/drawing/2014/main" id="{09BA5C51-7F10-4E99-BF13-383E0B5DE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7" name="Straight Connector 1096">
              <a:extLst>
                <a:ext uri="{FF2B5EF4-FFF2-40B4-BE49-F238E27FC236}">
                  <a16:creationId xmlns:a16="http://schemas.microsoft.com/office/drawing/2014/main" id="{47F8EAE2-B22F-48D7-875C-C68B07B5C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8" name="Straight Connector 1097">
              <a:extLst>
                <a:ext uri="{FF2B5EF4-FFF2-40B4-BE49-F238E27FC236}">
                  <a16:creationId xmlns:a16="http://schemas.microsoft.com/office/drawing/2014/main" id="{D7E1B9FF-384B-455E-88A2-93A4CC7910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9" name="Straight Connector 1098">
              <a:extLst>
                <a:ext uri="{FF2B5EF4-FFF2-40B4-BE49-F238E27FC236}">
                  <a16:creationId xmlns:a16="http://schemas.microsoft.com/office/drawing/2014/main" id="{69A8FF40-B2F4-4522-9598-E0F027915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01" name="Freeform: Shape 1100">
            <a:extLst>
              <a:ext uri="{FF2B5EF4-FFF2-40B4-BE49-F238E27FC236}">
                <a16:creationId xmlns:a16="http://schemas.microsoft.com/office/drawing/2014/main" id="{7A6DA27B-24A2-4FAF-9CB9-A814BF835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03" name="Group 1102">
            <a:extLst>
              <a:ext uri="{FF2B5EF4-FFF2-40B4-BE49-F238E27FC236}">
                <a16:creationId xmlns:a16="http://schemas.microsoft.com/office/drawing/2014/main" id="{ED48258A-6826-4A24-97F8-B65FE4D99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04" name="Straight Connector 1103">
              <a:extLst>
                <a:ext uri="{FF2B5EF4-FFF2-40B4-BE49-F238E27FC236}">
                  <a16:creationId xmlns:a16="http://schemas.microsoft.com/office/drawing/2014/main" id="{A43F6B7F-6CF7-4212-8A4C-0AF81FCC7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5" name="Straight Connector 1104">
              <a:extLst>
                <a:ext uri="{FF2B5EF4-FFF2-40B4-BE49-F238E27FC236}">
                  <a16:creationId xmlns:a16="http://schemas.microsoft.com/office/drawing/2014/main" id="{ECD379A7-2614-4A67-8607-5A9FF0118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6" name="Straight Connector 1105">
              <a:extLst>
                <a:ext uri="{FF2B5EF4-FFF2-40B4-BE49-F238E27FC236}">
                  <a16:creationId xmlns:a16="http://schemas.microsoft.com/office/drawing/2014/main" id="{E972002F-2AF6-4170-83C8-3AC461AEA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7" name="Straight Connector 1106">
              <a:extLst>
                <a:ext uri="{FF2B5EF4-FFF2-40B4-BE49-F238E27FC236}">
                  <a16:creationId xmlns:a16="http://schemas.microsoft.com/office/drawing/2014/main" id="{6F1082F6-3D56-4AD7-A271-A7CDEE46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8" name="Straight Connector 1107">
              <a:extLst>
                <a:ext uri="{FF2B5EF4-FFF2-40B4-BE49-F238E27FC236}">
                  <a16:creationId xmlns:a16="http://schemas.microsoft.com/office/drawing/2014/main" id="{0CCEA333-BCA4-414F-8235-43D426595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9" name="Straight Connector 1108">
              <a:extLst>
                <a:ext uri="{FF2B5EF4-FFF2-40B4-BE49-F238E27FC236}">
                  <a16:creationId xmlns:a16="http://schemas.microsoft.com/office/drawing/2014/main" id="{087971C1-BBD6-4201-A93D-DF09B2B4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0" name="Straight Connector 1109">
              <a:extLst>
                <a:ext uri="{FF2B5EF4-FFF2-40B4-BE49-F238E27FC236}">
                  <a16:creationId xmlns:a16="http://schemas.microsoft.com/office/drawing/2014/main" id="{528F0E17-F524-4028-ABA2-99D293B7F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1" name="Straight Connector 1110">
              <a:extLst>
                <a:ext uri="{FF2B5EF4-FFF2-40B4-BE49-F238E27FC236}">
                  <a16:creationId xmlns:a16="http://schemas.microsoft.com/office/drawing/2014/main" id="{59CA3BF8-B976-46BC-9FD8-0BBFED3A5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2" name="Straight Connector 1111">
              <a:extLst>
                <a:ext uri="{FF2B5EF4-FFF2-40B4-BE49-F238E27FC236}">
                  <a16:creationId xmlns:a16="http://schemas.microsoft.com/office/drawing/2014/main" id="{130B60B9-F7F0-4B6E-848E-94EB0E9D1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3" name="Straight Connector 1112">
              <a:extLst>
                <a:ext uri="{FF2B5EF4-FFF2-40B4-BE49-F238E27FC236}">
                  <a16:creationId xmlns:a16="http://schemas.microsoft.com/office/drawing/2014/main" id="{AF33B57A-CBB1-4201-BB5A-75E5AB6F8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4" name="Straight Connector 1113">
              <a:extLst>
                <a:ext uri="{FF2B5EF4-FFF2-40B4-BE49-F238E27FC236}">
                  <a16:creationId xmlns:a16="http://schemas.microsoft.com/office/drawing/2014/main" id="{C16721E5-E31C-4F26-9D10-29EDA029E0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5" name="Straight Connector 1114">
              <a:extLst>
                <a:ext uri="{FF2B5EF4-FFF2-40B4-BE49-F238E27FC236}">
                  <a16:creationId xmlns:a16="http://schemas.microsoft.com/office/drawing/2014/main" id="{ADADFEDD-1B94-4EA7-B826-5E342BD4B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6" name="Straight Connector 1115">
              <a:extLst>
                <a:ext uri="{FF2B5EF4-FFF2-40B4-BE49-F238E27FC236}">
                  <a16:creationId xmlns:a16="http://schemas.microsoft.com/office/drawing/2014/main" id="{CF0AE683-15D4-4904-BB82-96ADABE671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7" name="Straight Connector 1116">
              <a:extLst>
                <a:ext uri="{FF2B5EF4-FFF2-40B4-BE49-F238E27FC236}">
                  <a16:creationId xmlns:a16="http://schemas.microsoft.com/office/drawing/2014/main" id="{5EF4A50C-5A07-4204-8915-10F2B32D60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8" name="Straight Connector 1117">
              <a:extLst>
                <a:ext uri="{FF2B5EF4-FFF2-40B4-BE49-F238E27FC236}">
                  <a16:creationId xmlns:a16="http://schemas.microsoft.com/office/drawing/2014/main" id="{3E84E616-3881-4F89-8F3A-EC4C9F3EB4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9" name="Straight Connector 1118">
              <a:extLst>
                <a:ext uri="{FF2B5EF4-FFF2-40B4-BE49-F238E27FC236}">
                  <a16:creationId xmlns:a16="http://schemas.microsoft.com/office/drawing/2014/main" id="{FACE3E7B-5CF6-4605-8EA9-F03A222AA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0" name="Straight Connector 1119">
              <a:extLst>
                <a:ext uri="{FF2B5EF4-FFF2-40B4-BE49-F238E27FC236}">
                  <a16:creationId xmlns:a16="http://schemas.microsoft.com/office/drawing/2014/main" id="{977AE8FF-E1E0-49F8-972B-3BCAD57D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1" name="Straight Connector 1120">
              <a:extLst>
                <a:ext uri="{FF2B5EF4-FFF2-40B4-BE49-F238E27FC236}">
                  <a16:creationId xmlns:a16="http://schemas.microsoft.com/office/drawing/2014/main" id="{68F76A8B-AC15-4215-884C-57C94FE75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2" name="Straight Connector 1121">
              <a:extLst>
                <a:ext uri="{FF2B5EF4-FFF2-40B4-BE49-F238E27FC236}">
                  <a16:creationId xmlns:a16="http://schemas.microsoft.com/office/drawing/2014/main" id="{829813CA-E925-41BB-A818-AEEBD58D7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3" name="Straight Connector 1122">
              <a:extLst>
                <a:ext uri="{FF2B5EF4-FFF2-40B4-BE49-F238E27FC236}">
                  <a16:creationId xmlns:a16="http://schemas.microsoft.com/office/drawing/2014/main" id="{CED9DD07-B629-4508-99B3-666544E5D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4" name="Straight Connector 1123">
              <a:extLst>
                <a:ext uri="{FF2B5EF4-FFF2-40B4-BE49-F238E27FC236}">
                  <a16:creationId xmlns:a16="http://schemas.microsoft.com/office/drawing/2014/main" id="{3859C10A-6DEF-4B98-9208-9681745D0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5" name="Straight Connector 1124">
              <a:extLst>
                <a:ext uri="{FF2B5EF4-FFF2-40B4-BE49-F238E27FC236}">
                  <a16:creationId xmlns:a16="http://schemas.microsoft.com/office/drawing/2014/main" id="{08F930A6-B089-462C-8699-E7DEC651D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6" name="Straight Connector 1125">
              <a:extLst>
                <a:ext uri="{FF2B5EF4-FFF2-40B4-BE49-F238E27FC236}">
                  <a16:creationId xmlns:a16="http://schemas.microsoft.com/office/drawing/2014/main" id="{49FCA652-5425-4350-80D2-DF3A72932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7" name="Straight Connector 1126">
              <a:extLst>
                <a:ext uri="{FF2B5EF4-FFF2-40B4-BE49-F238E27FC236}">
                  <a16:creationId xmlns:a16="http://schemas.microsoft.com/office/drawing/2014/main" id="{614C2703-817B-4E61-B0C1-B8A18B7B7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8" name="Straight Connector 1127">
              <a:extLst>
                <a:ext uri="{FF2B5EF4-FFF2-40B4-BE49-F238E27FC236}">
                  <a16:creationId xmlns:a16="http://schemas.microsoft.com/office/drawing/2014/main" id="{E9756F19-602C-437D-89D3-AA582DE6E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9" name="Straight Connector 1128">
              <a:extLst>
                <a:ext uri="{FF2B5EF4-FFF2-40B4-BE49-F238E27FC236}">
                  <a16:creationId xmlns:a16="http://schemas.microsoft.com/office/drawing/2014/main" id="{AD912F9B-FBEE-468E-9E40-4A911738B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0" name="Straight Connector 1129">
              <a:extLst>
                <a:ext uri="{FF2B5EF4-FFF2-40B4-BE49-F238E27FC236}">
                  <a16:creationId xmlns:a16="http://schemas.microsoft.com/office/drawing/2014/main" id="{C3008689-B0A9-46C9-888F-042737287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1" name="Straight Connector 1130">
              <a:extLst>
                <a:ext uri="{FF2B5EF4-FFF2-40B4-BE49-F238E27FC236}">
                  <a16:creationId xmlns:a16="http://schemas.microsoft.com/office/drawing/2014/main" id="{8AA2E07E-83FC-4A07-A945-64C914BB2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2" name="Straight Connector 1131">
              <a:extLst>
                <a:ext uri="{FF2B5EF4-FFF2-40B4-BE49-F238E27FC236}">
                  <a16:creationId xmlns:a16="http://schemas.microsoft.com/office/drawing/2014/main" id="{FBC3CD54-7A49-4290-9D69-AC69160EE7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134" name="Rectangle 1133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36" name="Rectangle 1135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38" name="Flowchart: Document 8">
            <a:extLst>
              <a:ext uri="{FF2B5EF4-FFF2-40B4-BE49-F238E27FC236}">
                <a16:creationId xmlns:a16="http://schemas.microsoft.com/office/drawing/2014/main" id="{4BE5C09D-B3C1-42F3-B945-39AEDFD198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56098" y="97180"/>
            <a:ext cx="6867330" cy="665430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2632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0 w 21600"/>
              <a:gd name="connsiteY4" fmla="*/ 26328 h 47652"/>
              <a:gd name="connsiteX0" fmla="*/ 56 w 21600"/>
              <a:gd name="connsiteY0" fmla="*/ 9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56 w 21600"/>
              <a:gd name="connsiteY4" fmla="*/ 98 h 47652"/>
              <a:gd name="connsiteX0" fmla="*/ 37 w 21600"/>
              <a:gd name="connsiteY0" fmla="*/ 196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37 w 21600"/>
              <a:gd name="connsiteY4" fmla="*/ 196 h 47652"/>
              <a:gd name="connsiteX0" fmla="*/ 5 w 21606"/>
              <a:gd name="connsiteY0" fmla="*/ 196 h 47652"/>
              <a:gd name="connsiteX1" fmla="*/ 21568 w 21606"/>
              <a:gd name="connsiteY1" fmla="*/ 0 h 47652"/>
              <a:gd name="connsiteX2" fmla="*/ 21606 w 21606"/>
              <a:gd name="connsiteY2" fmla="*/ 43650 h 47652"/>
              <a:gd name="connsiteX3" fmla="*/ 6 w 21606"/>
              <a:gd name="connsiteY3" fmla="*/ 46500 h 47652"/>
              <a:gd name="connsiteX4" fmla="*/ 5 w 21606"/>
              <a:gd name="connsiteY4" fmla="*/ 196 h 47652"/>
              <a:gd name="connsiteX0" fmla="*/ 3 w 21642"/>
              <a:gd name="connsiteY0" fmla="*/ 1 h 47652"/>
              <a:gd name="connsiteX1" fmla="*/ 21604 w 21642"/>
              <a:gd name="connsiteY1" fmla="*/ 0 h 47652"/>
              <a:gd name="connsiteX2" fmla="*/ 21642 w 21642"/>
              <a:gd name="connsiteY2" fmla="*/ 43650 h 47652"/>
              <a:gd name="connsiteX3" fmla="*/ 42 w 21642"/>
              <a:gd name="connsiteY3" fmla="*/ 46500 h 47652"/>
              <a:gd name="connsiteX4" fmla="*/ 3 w 21642"/>
              <a:gd name="connsiteY4" fmla="*/ 1 h 47652"/>
              <a:gd name="connsiteX0" fmla="*/ 3 w 21642"/>
              <a:gd name="connsiteY0" fmla="*/ 0 h 47651"/>
              <a:gd name="connsiteX1" fmla="*/ 21623 w 21642"/>
              <a:gd name="connsiteY1" fmla="*/ 97 h 47651"/>
              <a:gd name="connsiteX2" fmla="*/ 21642 w 21642"/>
              <a:gd name="connsiteY2" fmla="*/ 43649 h 47651"/>
              <a:gd name="connsiteX3" fmla="*/ 42 w 21642"/>
              <a:gd name="connsiteY3" fmla="*/ 46499 h 47651"/>
              <a:gd name="connsiteX4" fmla="*/ 3 w 21642"/>
              <a:gd name="connsiteY4" fmla="*/ 0 h 47651"/>
              <a:gd name="connsiteX0" fmla="*/ 3 w 21642"/>
              <a:gd name="connsiteY0" fmla="*/ 147 h 47798"/>
              <a:gd name="connsiteX1" fmla="*/ 21623 w 21642"/>
              <a:gd name="connsiteY1" fmla="*/ 0 h 47798"/>
              <a:gd name="connsiteX2" fmla="*/ 21642 w 21642"/>
              <a:gd name="connsiteY2" fmla="*/ 43796 h 47798"/>
              <a:gd name="connsiteX3" fmla="*/ 42 w 21642"/>
              <a:gd name="connsiteY3" fmla="*/ 46646 h 47798"/>
              <a:gd name="connsiteX4" fmla="*/ 3 w 21642"/>
              <a:gd name="connsiteY4" fmla="*/ 147 h 47798"/>
              <a:gd name="connsiteX0" fmla="*/ 17 w 21656"/>
              <a:gd name="connsiteY0" fmla="*/ 147 h 47742"/>
              <a:gd name="connsiteX1" fmla="*/ 21637 w 21656"/>
              <a:gd name="connsiteY1" fmla="*/ 0 h 47742"/>
              <a:gd name="connsiteX2" fmla="*/ 21656 w 21656"/>
              <a:gd name="connsiteY2" fmla="*/ 43796 h 47742"/>
              <a:gd name="connsiteX3" fmla="*/ 0 w 21656"/>
              <a:gd name="connsiteY3" fmla="*/ 46582 h 47742"/>
              <a:gd name="connsiteX4" fmla="*/ 17 w 21656"/>
              <a:gd name="connsiteY4" fmla="*/ 147 h 47742"/>
              <a:gd name="connsiteX0" fmla="*/ 17 w 21663"/>
              <a:gd name="connsiteY0" fmla="*/ 73 h 47668"/>
              <a:gd name="connsiteX1" fmla="*/ 21663 w 21663"/>
              <a:gd name="connsiteY1" fmla="*/ 0 h 47668"/>
              <a:gd name="connsiteX2" fmla="*/ 21656 w 21663"/>
              <a:gd name="connsiteY2" fmla="*/ 43722 h 47668"/>
              <a:gd name="connsiteX3" fmla="*/ 0 w 21663"/>
              <a:gd name="connsiteY3" fmla="*/ 46508 h 47668"/>
              <a:gd name="connsiteX4" fmla="*/ 17 w 21663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64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70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4 w 21676"/>
              <a:gd name="connsiteY0" fmla="*/ 0 h 47722"/>
              <a:gd name="connsiteX1" fmla="*/ 21676 w 21676"/>
              <a:gd name="connsiteY1" fmla="*/ 54 h 47722"/>
              <a:gd name="connsiteX2" fmla="*/ 21675 w 21676"/>
              <a:gd name="connsiteY2" fmla="*/ 43776 h 47722"/>
              <a:gd name="connsiteX3" fmla="*/ 13 w 21676"/>
              <a:gd name="connsiteY3" fmla="*/ 46562 h 47722"/>
              <a:gd name="connsiteX4" fmla="*/ 4 w 21676"/>
              <a:gd name="connsiteY4" fmla="*/ 0 h 47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76" h="47722">
                <a:moveTo>
                  <a:pt x="4" y="0"/>
                </a:moveTo>
                <a:lnTo>
                  <a:pt x="21676" y="54"/>
                </a:lnTo>
                <a:cubicBezTo>
                  <a:pt x="21676" y="5828"/>
                  <a:pt x="21675" y="38002"/>
                  <a:pt x="21675" y="43776"/>
                </a:cubicBezTo>
                <a:cubicBezTo>
                  <a:pt x="10875" y="43776"/>
                  <a:pt x="10813" y="50312"/>
                  <a:pt x="13" y="46562"/>
                </a:cubicBezTo>
                <a:cubicBezTo>
                  <a:pt x="32" y="31095"/>
                  <a:pt x="-15" y="15467"/>
                  <a:pt x="4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140" name="Group 1139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533399"/>
            <a:ext cx="12214827" cy="6858000"/>
            <a:chOff x="-6214" y="-1"/>
            <a:chExt cx="12214827" cy="6858000"/>
          </a:xfrm>
        </p:grpSpPr>
        <p:cxnSp>
          <p:nvCxnSpPr>
            <p:cNvPr id="1141" name="Straight Connector 1140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2" name="Straight Connector 1141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3" name="Straight Connector 1142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4" name="Straight Connector 1143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5" name="Straight Connector 1144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6" name="Straight Connector 1145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7" name="Straight Connector 1146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8" name="Straight Connector 1147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9" name="Straight Connector 1148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0" name="Straight Connector 1149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1" name="Straight Connector 1150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2" name="Straight Connector 1151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3" name="Straight Connector 1152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4" name="Straight Connector 1153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5" name="Straight Connector 1154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6" name="Straight Connector 1155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7" name="Straight Connector 1156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8" name="Straight Connector 1157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9" name="Straight Connector 1158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0" name="Straight Connector 1159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1" name="Straight Connector 1160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2" name="Straight Connector 1161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3" name="Straight Connector 1162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4" name="Straight Connector 1163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5" name="Straight Connector 1164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6" name="Straight Connector 1165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7" name="Straight Connector 1166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8" name="Straight Connector 1167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9" name="Straight Connector 1168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9BAC4E4C-646D-5F63-6E8D-ADAC140DDB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74" r="-1" b="10035"/>
          <a:stretch>
            <a:fillRect/>
          </a:stretch>
        </p:blipFill>
        <p:spPr bwMode="auto">
          <a:xfrm>
            <a:off x="175917" y="168275"/>
            <a:ext cx="11863679" cy="6531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3520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B5321B9-010F-BAFB-4AEC-27427A466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569" y="0"/>
            <a:ext cx="51628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27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DDAD7C-F8A2-A676-A653-92453BC7D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782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0A799AE2-170D-FC5A-D105-D98F66831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52413"/>
            <a:ext cx="9525000" cy="635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41269"/>
      </p:ext>
    </p:extLst>
  </p:cSld>
  <p:clrMapOvr>
    <a:masterClrMapping/>
  </p:clrMapOvr>
</p:sld>
</file>

<file path=ppt/theme/theme1.xml><?xml version="1.0" encoding="utf-8"?>
<a:theme xmlns:a="http://schemas.openxmlformats.org/drawingml/2006/main" name="SineVTI">
  <a:themeElements>
    <a:clrScheme name="Custom 51">
      <a:dk1>
        <a:sysClr val="windowText" lastClr="000000"/>
      </a:dk1>
      <a:lt1>
        <a:sysClr val="window" lastClr="FFFFFF"/>
      </a:lt1>
      <a:dk2>
        <a:srgbClr val="12154E"/>
      </a:dk2>
      <a:lt2>
        <a:srgbClr val="EEEEEE"/>
      </a:lt2>
      <a:accent1>
        <a:srgbClr val="FD8686"/>
      </a:accent1>
      <a:accent2>
        <a:srgbClr val="B495C2"/>
      </a:accent2>
      <a:accent3>
        <a:srgbClr val="8F99BB"/>
      </a:accent3>
      <a:accent4>
        <a:srgbClr val="A3A3C1"/>
      </a:accent4>
      <a:accent5>
        <a:srgbClr val="7162FE"/>
      </a:accent5>
      <a:accent6>
        <a:srgbClr val="1EBE9B"/>
      </a:accent6>
      <a:hlink>
        <a:srgbClr val="EF08F7"/>
      </a:hlink>
      <a:folHlink>
        <a:srgbClr val="8477FE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</Words>
  <Application>Microsoft Office PowerPoint</Application>
  <PresentationFormat>Широкоэкранный</PresentationFormat>
  <Paragraphs>1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Avenir Next LT Pro</vt:lpstr>
      <vt:lpstr>Posterama</vt:lpstr>
      <vt:lpstr>Times New Roman</vt:lpstr>
      <vt:lpstr>SineVTI</vt:lpstr>
      <vt:lpstr>Экологичные украшения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Экологичные украшения</dc:title>
  <dc:creator>Дарья</dc:creator>
  <cp:lastModifiedBy>Дарья</cp:lastModifiedBy>
  <cp:revision>1</cp:revision>
  <dcterms:created xsi:type="dcterms:W3CDTF">2025-06-03T12:45:36Z</dcterms:created>
  <dcterms:modified xsi:type="dcterms:W3CDTF">2025-06-03T12:48:16Z</dcterms:modified>
</cp:coreProperties>
</file>

<file path=docProps/thumbnail.jpeg>
</file>